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1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67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lvl1pPr>
              <a:defRPr normalizeH="0" baseline="0"/>
            </a:lvl1pPr>
            <a:extLst/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직사각형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직사각형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36A5E31-C559-44C0-A045-6EE7B7BC697E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1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1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1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1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1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1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1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1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게임 제작 포트폴리오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이승준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9512" y="5229200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hlinkClick r:id="rId2" action="ppaction://hlinksldjump"/>
              </a:rPr>
              <a:t>TPS </a:t>
            </a:r>
            <a:r>
              <a:rPr lang="ko-KR" altLang="en-US" sz="3200" dirty="0" err="1" smtClean="0">
                <a:solidFill>
                  <a:schemeClr val="bg1"/>
                </a:solidFill>
                <a:hlinkClick r:id="rId2" action="ppaction://hlinksldjump"/>
              </a:rPr>
              <a:t>좀비게임</a:t>
            </a:r>
            <a:r>
              <a:rPr lang="en-US" altLang="ko-KR" sz="3200" dirty="0" smtClean="0">
                <a:solidFill>
                  <a:schemeClr val="bg1"/>
                </a:solidFill>
                <a:hlinkClick r:id="rId2" action="ppaction://hlinksldjump"/>
              </a:rPr>
              <a:t>(3D)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5936" y="5229200"/>
            <a:ext cx="5040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지나가는 나무꾼이오</a:t>
            </a:r>
            <a:r>
              <a:rPr lang="en-US" altLang="ko-KR" sz="3200" dirty="0" smtClean="0">
                <a:solidFill>
                  <a:schemeClr val="bg1"/>
                </a:solidFill>
              </a:rPr>
              <a:t>!(2D)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512" y="6021288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전선을 지켜라</a:t>
            </a:r>
            <a:r>
              <a:rPr lang="en-US" altLang="ko-KR" sz="3200" dirty="0" smtClean="0">
                <a:solidFill>
                  <a:schemeClr val="bg1"/>
                </a:solidFill>
              </a:rPr>
              <a:t>(2D)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8077200" cy="936104"/>
          </a:xfrm>
        </p:spPr>
        <p:txBody>
          <a:bodyPr/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0" y="5263538"/>
          <a:ext cx="5076056" cy="1594462"/>
        </p:xfrm>
        <a:graphic>
          <a:graphicData uri="http://schemas.openxmlformats.org/presentationml/2006/ole">
            <p:oleObj spid="_x0000_s1026" name="포장기 셸 개체" showAsIcon="1" r:id="rId3" imgW="3355200" imgH="538200" progId="Package">
              <p:embed/>
            </p:oleObj>
          </a:graphicData>
        </a:graphic>
      </p:graphicFrame>
      <p:pic>
        <p:nvPicPr>
          <p:cNvPr id="1027" name="Picture 3" descr="C:\Users\admin\Pictures\좀비액션_게임플레이4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1124744"/>
            <a:ext cx="9144000" cy="396044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364088" y="5877272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sym typeface="Wingdings" pitchFamily="2" charset="2"/>
              </a:rPr>
              <a:t></a:t>
            </a:r>
            <a:r>
              <a:rPr lang="ko-KR" altLang="en-US" dirty="0" smtClean="0">
                <a:solidFill>
                  <a:schemeClr val="bg1"/>
                </a:solidFill>
              </a:rPr>
              <a:t>요약 영상 파일</a:t>
            </a:r>
            <a:r>
              <a:rPr lang="en-US" altLang="ko-KR" dirty="0" smtClean="0">
                <a:solidFill>
                  <a:schemeClr val="bg1"/>
                </a:solidFill>
              </a:rPr>
              <a:t>(MP4)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정비화면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정비화면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7504" y="1556792"/>
            <a:ext cx="4392487" cy="3024336"/>
          </a:xfrm>
        </p:spPr>
      </p:pic>
      <p:pic>
        <p:nvPicPr>
          <p:cNvPr id="5" name="그림 4" descr="좀비액션_정비화면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8" y="1556792"/>
            <a:ext cx="4392488" cy="30243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504" y="4869160"/>
            <a:ext cx="8712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정비화면에서 </a:t>
            </a:r>
            <a:r>
              <a:rPr lang="ko-KR" altLang="en-US" dirty="0" smtClean="0"/>
              <a:t>주인공이 사용할 무기를 선택할 수 있습니다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무기는 </a:t>
            </a:r>
            <a:r>
              <a:rPr lang="en-US" altLang="ko-KR" dirty="0" smtClean="0"/>
              <a:t>txt</a:t>
            </a:r>
            <a:r>
              <a:rPr lang="ko-KR" altLang="en-US" dirty="0" smtClean="0"/>
              <a:t>파일에 이름리스트를 나열하고 그 값을 토대로 무기메뉴를 구축합니다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여기서 </a:t>
            </a:r>
            <a:r>
              <a:rPr lang="ko-KR" altLang="en-US" dirty="0" smtClean="0"/>
              <a:t>선택한 무기는 </a:t>
            </a:r>
            <a:r>
              <a:rPr lang="en-US" altLang="ko-KR" dirty="0" err="1" smtClean="0"/>
              <a:t>GameManager</a:t>
            </a:r>
            <a:r>
              <a:rPr lang="ko-KR" altLang="en-US" dirty="0" smtClean="0"/>
              <a:t>에 저장되어 게임씬에 전달됩니다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임무시작버튼을 누르면 게임 </a:t>
            </a:r>
            <a:r>
              <a:rPr lang="ko-KR" altLang="en-US" dirty="0" err="1" smtClean="0"/>
              <a:t>씬을</a:t>
            </a:r>
            <a:r>
              <a:rPr lang="ko-KR" altLang="en-US" dirty="0" smtClean="0"/>
              <a:t> 불러오게 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게임화면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게임플레이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556792"/>
            <a:ext cx="5169916" cy="2448272"/>
          </a:xfrm>
        </p:spPr>
      </p:pic>
      <p:pic>
        <p:nvPicPr>
          <p:cNvPr id="5" name="그림 4" descr="좀비액션_게임플레이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4077072"/>
            <a:ext cx="5164183" cy="26642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20072" y="1484784"/>
            <a:ext cx="3816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게임이 시작되면 </a:t>
            </a:r>
            <a:r>
              <a:rPr lang="en-US" altLang="ko-KR" dirty="0" err="1" smtClean="0"/>
              <a:t>GameManager</a:t>
            </a:r>
            <a:r>
              <a:rPr lang="ko-KR" altLang="en-US" dirty="0" smtClean="0"/>
              <a:t>에서 장비데이터를 넘겨받아 무기위치 오브젝트에 하위 오브젝트로 생성합니다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en-US" altLang="ko-KR" dirty="0" smtClean="0"/>
              <a:t>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게임화면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게임플레이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7503" y="1556792"/>
            <a:ext cx="4937691" cy="2304256"/>
          </a:xfrm>
        </p:spPr>
      </p:pic>
      <p:pic>
        <p:nvPicPr>
          <p:cNvPr id="5" name="그림 4" descr="좀비액션_게임플레이_수류탄궤적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503" y="4005064"/>
            <a:ext cx="4882723" cy="2304256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모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보자기">
      <a:majorFont>
        <a:latin typeface="Lucida Sans"/>
        <a:ea typeface=""/>
        <a:cs typeface=""/>
        <a:font script="Grek" typeface="Arial"/>
        <a:font script="Cyrl" typeface="Arial"/>
        <a:font script="Jpan" typeface="HGP明朝E"/>
        <a:font script="Hang" typeface="HY견고딕"/>
        <a:font script="Hans" typeface="华文楷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Lucida Sans"/>
        <a:ea typeface=""/>
        <a:cs typeface=""/>
        <a:font script="Grek" typeface="Arial"/>
        <a:font script="Cyrl" typeface="Arial"/>
        <a:font script="Jpan" typeface="HGP明朝E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모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2070</TotalTime>
  <Words>105</Words>
  <Application>Microsoft Office PowerPoint</Application>
  <PresentationFormat>화면 슬라이드 쇼(4:3)</PresentationFormat>
  <Paragraphs>16</Paragraphs>
  <Slides>5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7" baseType="lpstr">
      <vt:lpstr>모듈</vt:lpstr>
      <vt:lpstr>포장기 셸 개체</vt:lpstr>
      <vt:lpstr>게임 제작 포트폴리오</vt:lpstr>
      <vt:lpstr>TPS 좀비게임(3D)</vt:lpstr>
      <vt:lpstr>TPS 좀비게임 (3D) - 정비화면</vt:lpstr>
      <vt:lpstr>TPS 좀비게임 (3D) - 게임화면</vt:lpstr>
      <vt:lpstr>TPS 좀비게임 (3D) - 게임화면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제작 포트폴리오</dc:title>
  <dc:creator>admin</dc:creator>
  <cp:lastModifiedBy>admin</cp:lastModifiedBy>
  <cp:revision>122</cp:revision>
  <dcterms:created xsi:type="dcterms:W3CDTF">2022-05-25T08:18:02Z</dcterms:created>
  <dcterms:modified xsi:type="dcterms:W3CDTF">2022-06-15T16:51:44Z</dcterms:modified>
</cp:coreProperties>
</file>

<file path=docProps/thumbnail.jpeg>
</file>